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5ECA6-5FEB-4DF9-87E9-8A703F959E00}" type="datetimeFigureOut">
              <a:rPr lang="ru-RU" smtClean="0"/>
              <a:t>19.11.2021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8DBF6-030D-4A24-BD76-ACADB0B72D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6616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5ECA6-5FEB-4DF9-87E9-8A703F959E00}" type="datetimeFigureOut">
              <a:rPr lang="ru-RU" smtClean="0"/>
              <a:t>19.11.2021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8DBF6-030D-4A24-BD76-ACADB0B72D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3814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5ECA6-5FEB-4DF9-87E9-8A703F959E00}" type="datetimeFigureOut">
              <a:rPr lang="ru-RU" smtClean="0"/>
              <a:t>19.11.2021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8DBF6-030D-4A24-BD76-ACADB0B72D3E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3728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5ECA6-5FEB-4DF9-87E9-8A703F959E00}" type="datetimeFigureOut">
              <a:rPr lang="ru-RU" smtClean="0"/>
              <a:t>19.11.2021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8DBF6-030D-4A24-BD76-ACADB0B72D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0526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5ECA6-5FEB-4DF9-87E9-8A703F959E00}" type="datetimeFigureOut">
              <a:rPr lang="ru-RU" smtClean="0"/>
              <a:t>19.11.2021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8DBF6-030D-4A24-BD76-ACADB0B72D3E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90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5ECA6-5FEB-4DF9-87E9-8A703F959E00}" type="datetimeFigureOut">
              <a:rPr lang="ru-RU" smtClean="0"/>
              <a:t>19.11.2021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8DBF6-030D-4A24-BD76-ACADB0B72D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5363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5ECA6-5FEB-4DF9-87E9-8A703F959E00}" type="datetimeFigureOut">
              <a:rPr lang="ru-RU" smtClean="0"/>
              <a:t>19.11.2021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8DBF6-030D-4A24-BD76-ACADB0B72D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88885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5ECA6-5FEB-4DF9-87E9-8A703F959E00}" type="datetimeFigureOut">
              <a:rPr lang="ru-RU" smtClean="0"/>
              <a:t>19.11.2021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8DBF6-030D-4A24-BD76-ACADB0B72D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0625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5ECA6-5FEB-4DF9-87E9-8A703F959E00}" type="datetimeFigureOut">
              <a:rPr lang="ru-RU" smtClean="0"/>
              <a:t>19.11.2021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8DBF6-030D-4A24-BD76-ACADB0B72D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297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5ECA6-5FEB-4DF9-87E9-8A703F959E00}" type="datetimeFigureOut">
              <a:rPr lang="ru-RU" smtClean="0"/>
              <a:t>19.11.2021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8DBF6-030D-4A24-BD76-ACADB0B72D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3113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5ECA6-5FEB-4DF9-87E9-8A703F959E00}" type="datetimeFigureOut">
              <a:rPr lang="ru-RU" smtClean="0"/>
              <a:t>19.11.2021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8DBF6-030D-4A24-BD76-ACADB0B72D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3438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5ECA6-5FEB-4DF9-87E9-8A703F959E00}" type="datetimeFigureOut">
              <a:rPr lang="ru-RU" smtClean="0"/>
              <a:t>19.11.2021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8DBF6-030D-4A24-BD76-ACADB0B72D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9166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5ECA6-5FEB-4DF9-87E9-8A703F959E00}" type="datetimeFigureOut">
              <a:rPr lang="ru-RU" smtClean="0"/>
              <a:t>19.11.2021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8DBF6-030D-4A24-BD76-ACADB0B72D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8625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5ECA6-5FEB-4DF9-87E9-8A703F959E00}" type="datetimeFigureOut">
              <a:rPr lang="ru-RU" smtClean="0"/>
              <a:t>19.11.2021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8DBF6-030D-4A24-BD76-ACADB0B72D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161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5ECA6-5FEB-4DF9-87E9-8A703F959E00}" type="datetimeFigureOut">
              <a:rPr lang="ru-RU" smtClean="0"/>
              <a:t>19.11.2021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8DBF6-030D-4A24-BD76-ACADB0B72D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9511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5ECA6-5FEB-4DF9-87E9-8A703F959E00}" type="datetimeFigureOut">
              <a:rPr lang="ru-RU" smtClean="0"/>
              <a:t>19.11.2021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8DBF6-030D-4A24-BD76-ACADB0B72D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731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5ECA6-5FEB-4DF9-87E9-8A703F959E00}" type="datetimeFigureOut">
              <a:rPr lang="ru-RU" smtClean="0"/>
              <a:t>19.11.2021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F98DBF6-030D-4A24-BD76-ACADB0B72D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8348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E64734-A6DA-41FA-AF71-AE1B72492C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9866" y="1261108"/>
            <a:ext cx="9052264" cy="3781409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000" cap="all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МИНОБРНАУКИ РОССИИ</a:t>
            </a:r>
            <a:br>
              <a:rPr lang="ru-RU" sz="2000" cap="all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Федеральное государственное бюджетное образовательное учреждение </a:t>
            </a:r>
            <a:br>
              <a:rPr lang="ru-RU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высшего образования</a:t>
            </a:r>
            <a:br>
              <a:rPr lang="ru-RU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«МИРЭА –  Российский технологический университет»</a:t>
            </a:r>
            <a:br>
              <a:rPr lang="ru-RU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РТУ МИРЭА</a:t>
            </a:r>
            <a:br>
              <a:rPr lang="ru-RU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Институт комплексной безопасности и специального приборостроения</a:t>
            </a:r>
            <a:br>
              <a:rPr lang="ru-RU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Кафедра КБ-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ru-RU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«Интеллектуальные системы информационной безопасности»</a:t>
            </a:r>
            <a:br>
              <a:rPr lang="ru-RU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br>
              <a:rPr lang="ru-RU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br>
              <a:rPr lang="ru-RU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Практическая работа №1 на тему: «Метод кластеризации ближнего соседа»</a:t>
            </a:r>
            <a:br>
              <a:rPr lang="ru-RU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br>
              <a:rPr lang="ru-RU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по дисциплине: «Технологии интеллектуального анализа данных мониторинга безопасности»</a:t>
            </a:r>
            <a:br>
              <a:rPr lang="ru-RU" sz="1200" dirty="0">
                <a:latin typeface="Times New Roman" pitchFamily="18" charset="0"/>
                <a:cs typeface="Times New Roman" pitchFamily="18" charset="0"/>
              </a:rPr>
            </a:br>
            <a:br>
              <a:rPr lang="ru-RU" sz="1200" dirty="0">
                <a:latin typeface="Times New Roman" pitchFamily="18" charset="0"/>
                <a:cs typeface="Times New Roman" pitchFamily="18" charset="0"/>
              </a:rPr>
            </a:br>
            <a:endParaRPr lang="ru-RU" sz="12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D906FC0-C72E-4292-B952-2FBDABC7CA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87052" y="5042517"/>
            <a:ext cx="3485965" cy="1526959"/>
          </a:xfrm>
        </p:spPr>
        <p:txBody>
          <a:bodyPr>
            <a:normAutofit fontScale="85000" lnSpcReduction="20000"/>
          </a:bodyPr>
          <a:lstStyle/>
          <a:p>
            <a:pPr algn="r"/>
            <a:r>
              <a:rPr lang="ru-RU" dirty="0">
                <a:solidFill>
                  <a:schemeClr val="tx1"/>
                </a:solidFill>
              </a:rPr>
              <a:t>Выполнил: </a:t>
            </a:r>
          </a:p>
          <a:p>
            <a:pPr algn="r"/>
            <a:r>
              <a:rPr lang="ru-RU" dirty="0">
                <a:solidFill>
                  <a:schemeClr val="tx1"/>
                </a:solidFill>
              </a:rPr>
              <a:t>студент группы ББМО-01-21</a:t>
            </a:r>
          </a:p>
          <a:p>
            <a:pPr algn="r"/>
            <a:r>
              <a:rPr lang="ru-RU" dirty="0" err="1">
                <a:solidFill>
                  <a:schemeClr val="tx1"/>
                </a:solidFill>
              </a:rPr>
              <a:t>Фатыхова</a:t>
            </a:r>
            <a:r>
              <a:rPr lang="ru-RU" dirty="0">
                <a:solidFill>
                  <a:schemeClr val="tx1"/>
                </a:solidFill>
              </a:rPr>
              <a:t> Наталья Алексеевна</a:t>
            </a:r>
          </a:p>
          <a:p>
            <a:pPr algn="r"/>
            <a:r>
              <a:rPr lang="ru-RU" dirty="0">
                <a:solidFill>
                  <a:schemeClr val="tx1"/>
                </a:solidFill>
              </a:rPr>
              <a:t>Проверила:</a:t>
            </a:r>
          </a:p>
          <a:p>
            <a:pPr algn="r"/>
            <a:r>
              <a:rPr lang="ru-RU" dirty="0">
                <a:solidFill>
                  <a:schemeClr val="tx1"/>
                </a:solidFill>
              </a:rPr>
              <a:t>Латыпова Ольга Валерьевна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34914FD-FDB9-451E-9B4E-B022C7070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713" y="179021"/>
            <a:ext cx="764573" cy="86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531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914A75-FD2B-426A-A414-553DEE344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377" y="1705252"/>
            <a:ext cx="8596668" cy="344749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Цель работы: реализовать метод кластеризации </a:t>
            </a:r>
            <a:r>
              <a:rPr lang="en-US" dirty="0" err="1"/>
              <a:t>kNN</a:t>
            </a:r>
            <a:r>
              <a:rPr lang="ru-RU" dirty="0"/>
              <a:t> с помощью программного кода.</a:t>
            </a:r>
          </a:p>
        </p:txBody>
      </p:sp>
    </p:spTree>
    <p:extLst>
      <p:ext uri="{BB962C8B-B14F-4D97-AF65-F5344CB8AC3E}">
        <p14:creationId xmlns:p14="http://schemas.microsoft.com/office/powerpoint/2010/main" val="3351431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>
            <a:extLst>
              <a:ext uri="{FF2B5EF4-FFF2-40B4-BE49-F238E27FC236}">
                <a16:creationId xmlns:a16="http://schemas.microsoft.com/office/drawing/2014/main" id="{62A4E7BC-7CC5-4C65-A38C-4479CF5AF5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52" y="5516523"/>
            <a:ext cx="9684798" cy="1001281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/>
              <a:t>Производим импорт библиотек и отображение основных данных </a:t>
            </a:r>
            <a:r>
              <a:rPr lang="ru-RU" dirty="0" err="1"/>
              <a:t>датасета</a:t>
            </a:r>
            <a:endParaRPr lang="ru-RU" dirty="0"/>
          </a:p>
        </p:txBody>
      </p:sp>
      <p:pic>
        <p:nvPicPr>
          <p:cNvPr id="6" name="Объект 4">
            <a:extLst>
              <a:ext uri="{FF2B5EF4-FFF2-40B4-BE49-F238E27FC236}">
                <a16:creationId xmlns:a16="http://schemas.microsoft.com/office/drawing/2014/main" id="{B813782C-7B94-4631-BA02-67C2957137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62" t="23812" r="37193" b="14634"/>
          <a:stretch/>
        </p:blipFill>
        <p:spPr>
          <a:xfrm>
            <a:off x="1824159" y="778693"/>
            <a:ext cx="6711184" cy="404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59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9FF30C2-8B74-4D52-8B8F-616717FD3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8085" y="4383513"/>
            <a:ext cx="7989902" cy="1587207"/>
          </a:xfrm>
        </p:spPr>
        <p:txBody>
          <a:bodyPr/>
          <a:lstStyle/>
          <a:p>
            <a:r>
              <a:rPr lang="ru-RU" dirty="0"/>
              <a:t>Создание тренировочных и тестовых разрезов</a:t>
            </a:r>
          </a:p>
          <a:p>
            <a:r>
              <a:rPr lang="ru-RU" dirty="0"/>
              <a:t>Масштабирование функции</a:t>
            </a:r>
          </a:p>
          <a:p>
            <a:r>
              <a:rPr lang="ru-RU" dirty="0"/>
              <a:t>Обучение и тренировка </a:t>
            </a:r>
            <a:r>
              <a:rPr lang="en-US" dirty="0"/>
              <a:t>KNN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FB4C47-D144-481D-BCEE-8B4059576B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36" t="22650" r="30315" b="35564"/>
          <a:stretch/>
        </p:blipFill>
        <p:spPr>
          <a:xfrm>
            <a:off x="1002562" y="887280"/>
            <a:ext cx="8573484" cy="276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66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1BCED8B-D3EC-4F2F-A0A4-85A36A2C5E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96" t="22940" r="32354" b="6545"/>
          <a:stretch/>
        </p:blipFill>
        <p:spPr>
          <a:xfrm>
            <a:off x="793912" y="401814"/>
            <a:ext cx="8455779" cy="578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08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4EB6FF-E152-4E89-81F8-1963EA7C7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Визуальное разделение кластеров в виде графика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3B4322-3294-41D1-BC20-2DDD0AD0C1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44"/>
          <a:stretch/>
        </p:blipFill>
        <p:spPr>
          <a:xfrm>
            <a:off x="2265729" y="2015230"/>
            <a:ext cx="5419878" cy="400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83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55A216-DD72-456C-B785-0578C3032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18" y="71135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Проверка точности алгоритма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7E1ED9-B47F-4841-9972-9E145BE17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790" y="2218304"/>
            <a:ext cx="7024854" cy="267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118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7EC311-A1A1-4349-9FA1-C7F030D7A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765" y="1168153"/>
            <a:ext cx="8596668" cy="4521693"/>
          </a:xfrm>
        </p:spPr>
        <p:txBody>
          <a:bodyPr>
            <a:normAutofit/>
          </a:bodyPr>
          <a:lstStyle/>
          <a:p>
            <a:r>
              <a:rPr lang="ru-RU" dirty="0"/>
              <a:t>		Вывод: был реализован метод кластеризации </a:t>
            </a:r>
            <a:r>
              <a:rPr lang="en-US" dirty="0" err="1"/>
              <a:t>kNN</a:t>
            </a:r>
            <a:r>
              <a:rPr lang="ru-RU" dirty="0"/>
              <a:t> с помощью программного кода, представлен график разделения кластеров и была проведена проверка точности алгоритма.</a:t>
            </a:r>
          </a:p>
        </p:txBody>
      </p:sp>
    </p:spTree>
    <p:extLst>
      <p:ext uri="{BB962C8B-B14F-4D97-AF65-F5344CB8AC3E}">
        <p14:creationId xmlns:p14="http://schemas.microsoft.com/office/powerpoint/2010/main" val="6074884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</TotalTime>
  <Words>55</Words>
  <Application>Microsoft Office PowerPoint</Application>
  <PresentationFormat>Широкоэкранный</PresentationFormat>
  <Paragraphs>14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Times New Roman</vt:lpstr>
      <vt:lpstr>Trebuchet MS</vt:lpstr>
      <vt:lpstr>Wingdings 3</vt:lpstr>
      <vt:lpstr>Аспект</vt:lpstr>
      <vt:lpstr>МИНОБРНАУКИ РОССИИ Федеральное государственное бюджетное образовательное учреждение   высшего образования «МИРЭА –  Российский технологический университет» РТУ МИРЭА Институт комплексной безопасности и специального приборостроения Кафедра КБ-4 «Интеллектуальные системы информационной безопасности»   Практическая работа №1 на тему: «Метод кластеризации ближнего соседа»  по дисциплине: «Технологии интеллектуального анализа данных мониторинга безопасности»  </vt:lpstr>
      <vt:lpstr>Цель работы: реализовать метод кластеризации kNN с помощью программного кода.</vt:lpstr>
      <vt:lpstr>Презентация PowerPoint</vt:lpstr>
      <vt:lpstr>Презентация PowerPoint</vt:lpstr>
      <vt:lpstr>Презентация PowerPoint</vt:lpstr>
      <vt:lpstr>Визуальное разделение кластеров в виде графика</vt:lpstr>
      <vt:lpstr>Проверка точности алгоритма </vt:lpstr>
      <vt:lpstr>  Вывод: был реализован метод кластеризации kNN с помощью программного кода, представлен график разделения кластеров и была проведена проверка точности алгоритма.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МИНОБРНАУКИ РОССИИ Федеральное государственное бюджетное образовательное учреждение   высшего образования «МИРЭА –  Российский технологический университет» РТУ МИРЭА Институт комплексной безопасности и специального приборостроения Кафедра КБ-4 «Интеллектуальные системы информационной безопасности»   Практическая работа №1 на тему: «Метод кластыризации ближнего соседа»  по дисциплине: «Технологии интеллектуального анализа данных мониторинга безопасности»  </dc:title>
  <dc:creator>Boriyan</dc:creator>
  <cp:lastModifiedBy>Boriyan</cp:lastModifiedBy>
  <cp:revision>6</cp:revision>
  <dcterms:created xsi:type="dcterms:W3CDTF">2021-11-19T10:37:59Z</dcterms:created>
  <dcterms:modified xsi:type="dcterms:W3CDTF">2021-11-19T11:08:05Z</dcterms:modified>
</cp:coreProperties>
</file>